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Inter"/>
      <p:regular r:id="rId16"/>
      <p:bold r:id="rId17"/>
      <p:italic r:id="rId18"/>
      <p:boldItalic r:id="rId19"/>
    </p:embeddedFont>
    <p:embeddedFont>
      <p:font typeface="Open Sans SemiBold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hdBH7h7EPqf7wPsZTJcBSn+BgT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regular.fntdata"/><Relationship Id="rId22" Type="http://schemas.openxmlformats.org/officeDocument/2006/relationships/font" Target="fonts/OpenSansSemiBold-italic.fntdata"/><Relationship Id="rId21" Type="http://schemas.openxmlformats.org/officeDocument/2006/relationships/font" Target="fonts/OpenSansSemiBold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Open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19" Type="http://schemas.openxmlformats.org/officeDocument/2006/relationships/font" Target="fonts/Inter-boldItalic.fntdata"/><Relationship Id="rId18" Type="http://schemas.openxmlformats.org/officeDocument/2006/relationships/font" Target="fonts/Int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943bf856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d943bf8565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81323f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3381323f00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fb9647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40fb96479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0fb9647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40fb96479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fb9647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340fb96479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0fb9647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340fb96479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7004227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370042276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riczhao05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dji.com/osmo-action-5-pro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4545902" y="3368250"/>
            <a:ext cx="91962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Midterm</a:t>
            </a:r>
            <a:endParaRPr b="1" i="0" sz="10932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b="1" sz="10932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g2d943bf8565_0_255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89" name="Google Shape;189;g2d943bf8565_0_25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90" name="Google Shape;190;g2d943bf8565_0_255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g2d943bf8565_0_255"/>
          <p:cNvSpPr txBox="1"/>
          <p:nvPr/>
        </p:nvSpPr>
        <p:spPr>
          <a:xfrm>
            <a:off x="15734528" y="394025"/>
            <a:ext cx="1352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Contact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2" name="Google Shape;192;g2d943bf8565_0_255"/>
          <p:cNvSpPr txBox="1"/>
          <p:nvPr/>
        </p:nvSpPr>
        <p:spPr>
          <a:xfrm>
            <a:off x="13059125" y="394025"/>
            <a:ext cx="871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GitHub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3" name="Google Shape;193;g2d943bf8565_0_255"/>
          <p:cNvSpPr txBox="1"/>
          <p:nvPr/>
        </p:nvSpPr>
        <p:spPr>
          <a:xfrm>
            <a:off x="11601840" y="394025"/>
            <a:ext cx="97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Resume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4" name="Google Shape;194;g2d943bf8565_0_255"/>
          <p:cNvSpPr txBox="1"/>
          <p:nvPr/>
        </p:nvSpPr>
        <p:spPr>
          <a:xfrm>
            <a:off x="103459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Home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5" name="Google Shape;195;g2d943bf8565_0_255"/>
          <p:cNvSpPr txBox="1"/>
          <p:nvPr/>
        </p:nvSpPr>
        <p:spPr>
          <a:xfrm>
            <a:off x="14409626" y="394025"/>
            <a:ext cx="97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Projects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6" name="Google Shape;196;g2d943bf8565_0_255"/>
          <p:cNvSpPr txBox="1"/>
          <p:nvPr/>
        </p:nvSpPr>
        <p:spPr>
          <a:xfrm>
            <a:off x="8123101" y="1318075"/>
            <a:ext cx="20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Resume</a:t>
            </a:r>
            <a:endParaRPr b="0" i="0" sz="36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7" name="Google Shape;197;g2d943bf8565_0_255"/>
          <p:cNvSpPr/>
          <p:nvPr/>
        </p:nvSpPr>
        <p:spPr>
          <a:xfrm>
            <a:off x="4056350" y="3152875"/>
            <a:ext cx="10175400" cy="71340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D2D2D"/>
          </a:solidFill>
          <a:ln cap="flat" cmpd="sng" w="9525">
            <a:solidFill>
              <a:srgbClr val="2D2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Resume PDF</a:t>
            </a:r>
            <a:endParaRPr b="1" i="0" sz="3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g2d943bf8565_0_255"/>
          <p:cNvSpPr txBox="1"/>
          <p:nvPr/>
        </p:nvSpPr>
        <p:spPr>
          <a:xfrm>
            <a:off x="95362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&lt;nav&gt;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9" name="Google Shape;199;g2d943bf8565_0_255"/>
          <p:cNvSpPr txBox="1"/>
          <p:nvPr/>
        </p:nvSpPr>
        <p:spPr>
          <a:xfrm>
            <a:off x="17217405" y="394015"/>
            <a:ext cx="80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&lt;/nav&gt;</a:t>
            </a:r>
            <a:endParaRPr b="0"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g2d943bf8565_0_255"/>
          <p:cNvSpPr txBox="1"/>
          <p:nvPr/>
        </p:nvSpPr>
        <p:spPr>
          <a:xfrm>
            <a:off x="418149" y="347975"/>
            <a:ext cx="372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&lt;h2&gt;Eric Zhao&lt;h2&gt;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d943bf8565_0_255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d943bf8565_0_255"/>
          <p:cNvSpPr/>
          <p:nvPr/>
        </p:nvSpPr>
        <p:spPr>
          <a:xfrm>
            <a:off x="7279350" y="2104363"/>
            <a:ext cx="3729300" cy="816300"/>
          </a:xfrm>
          <a:prstGeom prst="roundRect">
            <a:avLst>
              <a:gd fmla="val 16667" name="adj"/>
            </a:avLst>
          </a:prstGeom>
          <a:solidFill>
            <a:srgbClr val="4DAB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Download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g3381323f001_0_2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94" name="Google Shape;94;g3381323f001_0_2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95" name="Google Shape;95;g3381323f001_0_2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g3381323f001_0_26"/>
          <p:cNvSpPr txBox="1"/>
          <p:nvPr/>
        </p:nvSpPr>
        <p:spPr>
          <a:xfrm>
            <a:off x="3442800" y="4302150"/>
            <a:ext cx="114024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ericzhao05.com</a:t>
            </a:r>
            <a:endParaRPr b="1" sz="10932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g3381323f001_0_2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381323f001_0_26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340fb964794_0_12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04" name="Google Shape;104;g340fb964794_0_1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05" name="Google Shape;105;g340fb964794_0_12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340fb964794_0_1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40fb964794_0_12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340fb964794_0_12" title="Screenshot 2025-03-16 at 18.59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370499" cy="895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340fb964794_0_2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14" name="Google Shape;114;g340fb964794_0_2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15" name="Google Shape;115;g340fb964794_0_2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g340fb964794_0_21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340fb964794_0_2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340fb964794_0_21" title="Screenshot 2025-03-16 at 18.59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381768" cy="895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g340fb964794_0_3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24" name="Google Shape;124;g340fb964794_0_3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25" name="Google Shape;125;g340fb964794_0_3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g340fb964794_0_3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40fb964794_0_3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340fb964794_0_30" title="Screenshot 2025-03-16 at 19.00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105"/>
            <a:ext cx="14415693" cy="895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"/>
          <p:cNvGrpSpPr/>
          <p:nvPr/>
        </p:nvGrpSpPr>
        <p:grpSpPr>
          <a:xfrm>
            <a:off x="0" y="-144661"/>
            <a:ext cx="18288000" cy="1173361"/>
            <a:chOff x="0" y="-38100"/>
            <a:chExt cx="4816593" cy="309033"/>
          </a:xfrm>
        </p:grpSpPr>
        <p:sp>
          <p:nvSpPr>
            <p:cNvPr id="134" name="Google Shape;134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35" name="Google Shape;135;p2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</a:t>
            </a: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" title="Screenshot 2025-03-16 at 20.11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25" y="5334400"/>
            <a:ext cx="9410700" cy="158115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" title="Screenshot 2025-03-16 at 20.12.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113" y="876188"/>
            <a:ext cx="8193475" cy="3496629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" title="Screenshot 2025-03-16 at 20.10.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00" y="3398500"/>
            <a:ext cx="12390523" cy="2117525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" title="Screenshot 2025-03-16 at 20.13.1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082625"/>
            <a:ext cx="7539738" cy="3051974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" title="Screenshot 2025-03-16 at 20.13.3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69600" y="4598250"/>
            <a:ext cx="7217326" cy="5536349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50" name="Google Shape;150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51" name="Google Shape;151;p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298175" y="4643275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4" name="Google Shape;154;p3"/>
          <p:cNvCxnSpPr>
            <a:stCxn id="153" idx="1"/>
            <a:endCxn id="153" idx="3"/>
          </p:cNvCxnSpPr>
          <p:nvPr/>
        </p:nvCxnSpPr>
        <p:spPr>
          <a:xfrm>
            <a:off x="298175" y="5678575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3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" title="Screenshot 2025-03-16 at 18.43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25" y="1181105"/>
            <a:ext cx="952500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 title="Screenshot 2025-03-16 at 18.44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300" y="6027255"/>
            <a:ext cx="70866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g340fb964794_0_5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63" name="Google Shape;163;g340fb964794_0_5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64" name="Google Shape;164;g340fb964794_0_5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g340fb964794_0_5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340fb964794_0_50"/>
          <p:cNvSpPr txBox="1"/>
          <p:nvPr/>
        </p:nvSpPr>
        <p:spPr>
          <a:xfrm>
            <a:off x="1973225" y="2114675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Query: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g340fb964794_0_50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g340fb964794_0_5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40fb964794_0_50" title="Screenshot 2025-03-16 at 20.17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0475"/>
            <a:ext cx="13887450" cy="15240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g340fb964794_0_50" title="Screenshot 2025-03-16 at 20.17.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900" y="4866875"/>
            <a:ext cx="9646439" cy="5267726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g33700422766_0_2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76" name="Google Shape;176;g33700422766_0_2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77" name="Google Shape;177;g33700422766_0_2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g33700422766_0_2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</a:t>
            </a:r>
            <a:r>
              <a:rPr b="1"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3700422766_0_23"/>
          <p:cNvSpPr txBox="1"/>
          <p:nvPr/>
        </p:nvSpPr>
        <p:spPr>
          <a:xfrm>
            <a:off x="1973225" y="21146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g33700422766_0_23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33700422766_0_23"/>
          <p:cNvSpPr txBox="1"/>
          <p:nvPr/>
        </p:nvSpPr>
        <p:spPr>
          <a:xfrm>
            <a:off x="1969361" y="3429007"/>
            <a:ext cx="5205300" cy="6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in more animation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the scrolling effects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lang="en-US" sz="1800" u="sng">
                <a:solidFill>
                  <a:srgbClr val="4DABF7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DJI Action 5 Website</a:t>
            </a:r>
            <a:endParaRPr sz="1800">
              <a:solidFill>
                <a:srgbClr val="4DABF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Video Demonstrations of my project and make them interactive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Allow interaction with my projects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 websites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 updates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lphaL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my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portfolio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my Resume page with a download button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g33700422766_0_23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3700422766_0_23" title="whatsNex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1300" y="2708286"/>
            <a:ext cx="7305625" cy="48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